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322" r:id="rId3"/>
    <p:sldId id="323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7326-A0B2-48AA-BAD6-CCEB25FF6006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7C991-2047-4995-9F6F-ED8ED642A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13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</a:rPr>
              <a:t>Классификация текстов нейронными сетями</a:t>
            </a: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6EBD7-D266-4340-9AF4-A52FE7FC1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ADF71E-FCBA-4CAD-A595-F3F200B46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35464"/>
            <a:ext cx="11029616" cy="4123003"/>
          </a:xfrm>
        </p:spPr>
        <p:txBody>
          <a:bodyPr/>
          <a:lstStyle/>
          <a:p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Трансформера, представленная Двунаправленным кодировщиком, в которой каждый выходной элемент соединен со входным элементом.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 представлен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2018 году для получения наилучших результатов в области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NLP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Данная модель обрабатывает тексты в обоих направлениях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улавливая контекст и понимая многозначность слов и фраз. Нейронная сеть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была обучена на огромных текстовых корпусах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таких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Wikipedia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Brown Corpus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другие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 применяется в задачах классификации текстов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анализе тональности, устранении неоднозначности слов, создании запрос-ответных систем, чат-ботов, текстов переводчиков и т.д.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решения определенной задачи выполняется этап настройки предобученных моделей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называемый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tuning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307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693B95-D9FE-4019-B58C-84ACF1CEC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9358820-FD26-4B39-9604-824E99AE65E1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3421751" y="2089742"/>
            <a:ext cx="517916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3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FD3E74-258A-4073-AB75-F2DADBD7D5F9}"/>
              </a:ext>
            </a:extLst>
          </p:cNvPr>
          <p:cNvSpPr txBox="1"/>
          <p:nvPr/>
        </p:nvSpPr>
        <p:spPr>
          <a:xfrm>
            <a:off x="820208" y="2142124"/>
            <a:ext cx="8196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</a:t>
            </a: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Глубокие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DNN) 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CNN)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Рекуррентные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RNN)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AB434-EE06-4063-B055-361C5349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6D4EE7-B9B8-4BFA-A3DE-739061BE9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11121"/>
          </a:xfrm>
        </p:spPr>
        <p:txBody>
          <a:bodyPr/>
          <a:lstStyle/>
          <a:p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Традиционные алгоритмы машинного обучения позволяют добиться хороших результатов классификации данных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 не менее в последнее десятилетие подход на основе нейронных сетей стал доминирующим в области искусственного интеллекта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показывающего высокую точность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таких задачах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как распознавание речи и изображений,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классификация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текстов и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обработка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естественных языков. Существуют несколько видов часто используемых нейронных сетей: глубокие нейронные сети (DNN),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(CNN)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рекуррентные нейронные сети (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RNN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Одной из самых последних разработок в области обработки естественных языков стала нейронная сеть, основанная на архитектуре Трансформера, названная Bidirectional Encoder Representations from Transformers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BERT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27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997290"/>
              </p:ext>
            </p:extLst>
          </p:nvPr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3" imgW="1141933" imgH="275895" progId="Equation.DSMT4">
                  <p:embed/>
                </p:oleObj>
              </mc:Choice>
              <mc:Fallback>
                <p:oleObj name="Equation" r:id="rId3" imgW="1141933" imgH="27589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309718"/>
              </p:ext>
            </p:extLst>
          </p:nvPr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5" imgW="885133" imgH="237766" progId="Equation.DSMT4">
                  <p:embed/>
                </p:oleObj>
              </mc:Choice>
              <mc:Fallback>
                <p:oleObj name="Equation" r:id="rId5" imgW="885133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124295"/>
              </p:ext>
            </p:extLst>
          </p:nvPr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7" imgW="770760" imgH="237766" progId="Equation.DSMT4">
                  <p:embed/>
                </p:oleObj>
              </mc:Choice>
              <mc:Fallback>
                <p:oleObj name="Equation" r:id="rId7" imgW="770760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169669"/>
              </p:ext>
            </p:extLst>
          </p:nvPr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9" imgW="161849" imgH="237766" progId="Equation.DSMT4">
                  <p:embed/>
                </p:oleObj>
              </mc:Choice>
              <mc:Fallback>
                <p:oleObj name="Equation" r:id="rId9" imgW="161849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398139"/>
              </p:ext>
            </p:extLst>
          </p:nvPr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11" imgW="313987" imgH="237766" progId="Equation.DSMT4">
                  <p:embed/>
                </p:oleObj>
              </mc:Choice>
              <mc:Fallback>
                <p:oleObj name="Equation" r:id="rId11" imgW="313987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372742"/>
              </p:ext>
            </p:extLst>
          </p:nvPr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13" imgW="913547" imgH="237766" progId="Equation.DSMT4">
                  <p:embed/>
                </p:oleObj>
              </mc:Choice>
              <mc:Fallback>
                <p:oleObj name="Equation" r:id="rId13" imgW="913547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143</TotalTime>
  <Words>842</Words>
  <Application>Microsoft Office PowerPoint</Application>
  <PresentationFormat>Широкоэкранный</PresentationFormat>
  <Paragraphs>33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MathType 7.0 Equation</vt:lpstr>
      <vt:lpstr>Лекция 5</vt:lpstr>
      <vt:lpstr>Классификация</vt:lpstr>
      <vt:lpstr>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Bidirectional Encoder Representations from Transformers</vt:lpstr>
      <vt:lpstr>Bidirectional Encoder Representations from Transformers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15</cp:revision>
  <dcterms:created xsi:type="dcterms:W3CDTF">2024-01-06T20:46:39Z</dcterms:created>
  <dcterms:modified xsi:type="dcterms:W3CDTF">2024-02-04T15:04:00Z</dcterms:modified>
</cp:coreProperties>
</file>